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65" d="100"/>
          <a:sy n="65" d="100"/>
        </p:scale>
        <p:origin x="914" y="31"/>
      </p:cViewPr>
      <p:guideLst/>
    </p:cSldViewPr>
  </p:slideViewPr>
  <p:notesTextViewPr>
    <p:cViewPr>
      <p:scale>
        <a:sx n="1" d="1"/>
        <a:sy n="1" d="1"/>
      </p:scale>
      <p:origin x="0" y="-1613"/>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Francisco Martinez,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a:t>
            </a:r>
            <a:r>
              <a:rPr lang="en-US" b="0" i="0" dirty="0" err="1"/>
              <a:t>Polybase</a:t>
            </a:r>
            <a:r>
              <a:rPr lang="en-US" b="0" i="0" dirty="0"/>
              <a:t>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a:t>
            </a:r>
            <a:r>
              <a:rPr lang="en-US" b="1" i="1" dirty="0" err="1"/>
              <a:t>CloudTest</a:t>
            </a:r>
            <a:r>
              <a:rPr lang="en-US" b="1" i="1" dirty="0"/>
              <a:t> to design and execute at scale our web load tests. In moving to Azure, are we still able to leverage </a:t>
            </a:r>
            <a:r>
              <a:rPr lang="en-US" b="1" i="1" dirty="0" err="1"/>
              <a:t>CloudTest</a:t>
            </a:r>
            <a:r>
              <a:rPr lang="en-US" b="1" i="1" dirty="0"/>
              <a: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a:t>
            </a:r>
            <a:r>
              <a:rPr lang="en-US" dirty="0" err="1"/>
              <a:t>CloudTest</a:t>
            </a:r>
            <a:r>
              <a:rPr lang="en-US" dirty="0"/>
              <a: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a:t>
            </a:r>
            <a:r>
              <a:rPr lang="en-US" dirty="0" err="1"/>
              <a:t>NewRelic</a:t>
            </a:r>
            <a:r>
              <a:rPr lang="en-US" dirty="0"/>
              <a:t>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a:t>
            </a:r>
            <a:r>
              <a:rPr lang="en-US" dirty="0" err="1"/>
              <a:t>PolyBase</a:t>
            </a:r>
            <a:r>
              <a:rPr lang="en-US" dirty="0"/>
              <a:t>,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6/19/2018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database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a:t>
            </a:r>
            <a:r>
              <a:rPr lang="en-US" dirty="0" err="1"/>
              <a:t>CloudTest</a:t>
            </a:r>
            <a:r>
              <a:rPr lang="en-US" dirty="0"/>
              <a:t> to design and execute at scale our web load tests. In moving to Azure, are we still able to leverage </a:t>
            </a:r>
            <a:r>
              <a:rPr lang="en-US" dirty="0" err="1"/>
              <a:t>CloudTest</a:t>
            </a:r>
            <a:r>
              <a:rPr lang="en-US" dirty="0"/>
              <a: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6.png"/><Relationship Id="rId7" Type="http://schemas.openxmlformats.org/officeDocument/2006/relationships/image" Target="../media/image9.png"/><Relationship Id="rId12"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3.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42.png"/><Relationship Id="rId5" Type="http://schemas.openxmlformats.org/officeDocument/2006/relationships/image" Target="../media/image9.png"/><Relationship Id="rId10" Type="http://schemas.openxmlformats.org/officeDocument/2006/relationships/image" Target="../media/image41.svg"/><Relationship Id="rId4" Type="http://schemas.openxmlformats.org/officeDocument/2006/relationships/image" Target="../media/image29.svg"/><Relationship Id="rId9" Type="http://schemas.openxmlformats.org/officeDocument/2006/relationships/image" Target="../media/image40.png"/><Relationship Id="rId14" Type="http://schemas.openxmlformats.org/officeDocument/2006/relationships/image" Target="../media/image4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a:t>Modern cloud apps</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10-minute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10-minute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Francisco Martinez,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55BBDF71-8AA3-48AA-B4D6-77AED1723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052" y="1149947"/>
            <a:ext cx="10293416" cy="540931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SQL Database</a:t>
            </a:r>
          </a:p>
          <a:p>
            <a:pPr>
              <a:lnSpc>
                <a:spcPct val="90000"/>
              </a:lnSpc>
              <a:spcAft>
                <a:spcPts val="600"/>
              </a:spcAft>
            </a:pPr>
            <a:r>
              <a:rPr lang="en-US" sz="2000" dirty="0">
                <a:gradFill>
                  <a:gsLst>
                    <a:gs pos="2917">
                      <a:schemeClr val="tx1"/>
                    </a:gs>
                    <a:gs pos="30000">
                      <a:schemeClr val="tx1"/>
                    </a:gs>
                  </a:gsLst>
                  <a:lin ang="5400000" scaled="0"/>
                </a:gradFill>
              </a:rPr>
              <a:t>Auto-failover groups</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74591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students through designing an end-to-end solution for e-commerce that is based on Azure App Services, Azure Active Directory, and Visual Studio Team Services. Students must ensure the solution is PCI-compliant, and that appropriate security measures are put into place for both on-premises and public access scenarios.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Cloud Services and Logic Apps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PolyBase</a:t>
              </a:r>
              <a:endParaRPr lang="en-US"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Francisco Martinez,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fontScale="92500" lnSpcReduction="10000"/>
          </a:bodyPr>
          <a:lstStyle/>
          <a:p>
            <a:r>
              <a:rPr lang="en-US" sz="3600" dirty="0"/>
              <a:t>Looking to augment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a:t>
            </a:r>
            <a:r>
              <a:rPr lang="en-US" sz="3600" dirty="0" err="1">
                <a:solidFill>
                  <a:schemeClr val="tx1"/>
                </a:solidFill>
              </a:rPr>
              <a:t>CloudTest</a:t>
            </a:r>
            <a:r>
              <a:rPr lang="en-US" sz="3600" dirty="0">
                <a:solidFill>
                  <a:schemeClr val="tx1"/>
                </a:solidFill>
              </a:rPr>
              <a: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AB486E3B-BD2E-4CF7-AEEB-D049D2E1B8E8}"/>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2023ac63-7b75-4916-a9ee-591457758eee"/>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d9c797ad-d7c3-4982-82b7-81352a75e4a5"/>
    <ds:schemaRef ds:uri="http://schemas.microsoft.com/office/2006/metadata/properties"/>
    <ds:schemaRef ds:uri="http://www.w3.org/XML/1998/namespace"/>
    <ds:schemaRef ds:uri="http://schemas.microsoft.com/sharepoint/v3"/>
  </ds:schemaRefs>
</ds:datastoreItem>
</file>

<file path=customXml/itemProps3.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10084</TotalTime>
  <Words>3560</Words>
  <Application>Microsoft Office PowerPoint</Application>
  <PresentationFormat>Widescreen</PresentationFormat>
  <Paragraphs>383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Joel Hulen</cp:lastModifiedBy>
  <cp:revision>289</cp:revision>
  <dcterms:created xsi:type="dcterms:W3CDTF">2016-01-21T23:17:09Z</dcterms:created>
  <dcterms:modified xsi:type="dcterms:W3CDTF">2018-06-20T18:06:00Z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